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0.38223938223938231</c:v>
                </c:pt>
                <c:pt idx="1">
                  <c:v>0.60231660231660245</c:v>
                </c:pt>
                <c:pt idx="2">
                  <c:v>3.8610038610038611E-3</c:v>
                </c:pt>
                <c:pt idx="3">
                  <c:v>1.1583011583011581E-2</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Sheet1!$G$2:$G$3</c:f>
              <c:numCache>
                <c:formatCode>0.0;;</c:formatCode>
                <c:ptCount val="2"/>
                <c:pt idx="0">
                  <c:v>6.5260361287740363</c:v>
                </c:pt>
                <c:pt idx="1">
                  <c:v>6.5260361287740363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3.4739638712259637</c:v>
                </c:pt>
                <c:pt idx="1">
                  <c:v>3.4739638712259637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Sheet1!$G$2:$G$3</c:f>
              <c:numCache>
                <c:formatCode>0.0;;</c:formatCode>
                <c:ptCount val="2"/>
                <c:pt idx="0">
                  <c:v>8.3993919749900954</c:v>
                </c:pt>
                <c:pt idx="1">
                  <c:v>8.3993919749900954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1.6006080250099046</c:v>
                </c:pt>
                <c:pt idx="1">
                  <c:v>1.6006080250099046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Sheet1!$H$2:$H$3</c:f>
              <c:numCache>
                <c:formatCode>0.0;;</c:formatCode>
                <c:ptCount val="2"/>
                <c:pt idx="0">
                  <c:v>9.4252728768582905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Sheet1!$I$2:$I$3</c:f>
              <c:numCache>
                <c:formatCode>0.0;;</c:formatCode>
                <c:ptCount val="2"/>
                <c:pt idx="0">
                  <c:v>0</c:v>
                </c:pt>
                <c:pt idx="1">
                  <c:v>9.4252728768582905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0.57472712314170948</c:v>
                </c:pt>
                <c:pt idx="1">
                  <c:v>0.57472712314170948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Sheet1!$G$2:$G$3</c:f>
              <c:numCache>
                <c:formatCode>0.0;;</c:formatCode>
                <c:ptCount val="2"/>
                <c:pt idx="0">
                  <c:v>3.5019372655348051</c:v>
                </c:pt>
                <c:pt idx="1">
                  <c:v>3.5019372655348051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6.4980627344651953</c:v>
                </c:pt>
                <c:pt idx="1">
                  <c:v>6.4980627344651953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Homerton University Hospital (53)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Homerton University Hospital (53)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Homerton University Hospital (53)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Homerton University Hospital (53)</c:v>
                </c:pt>
              </c:strCache>
            </c:strRef>
          </c:cat>
          <c:val>
            <c:numRef>
              <c:f>Sheet1!$G$2:$G$3</c:f>
              <c:numCache>
                <c:formatCode>0.0;;</c:formatCode>
                <c:ptCount val="2"/>
                <c:pt idx="0">
                  <c:v>6.2435084126052063</c:v>
                </c:pt>
                <c:pt idx="1">
                  <c:v>6.2435084126052063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Homerton University Hospital (53)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Homerton University Hospital (53)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Homerton University Hospital (53)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3.7564915873947937</c:v>
                </c:pt>
                <c:pt idx="1">
                  <c:v>3.7564915873947937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Homerton University Hospital (250)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Homerton University Hospital (250)</c:v>
                </c:pt>
              </c:strCache>
            </c:strRef>
          </c:cat>
          <c:val>
            <c:numRef>
              <c:f>Sheet1!$E$2:$E$3</c:f>
              <c:numCache>
                <c:formatCode>0.0;;</c:formatCode>
                <c:ptCount val="2"/>
                <c:pt idx="0">
                  <c:v>8.2620205204565877</c:v>
                </c:pt>
                <c:pt idx="1">
                  <c:v>8.2620205204565877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Homerton University Hospital (250)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Homerton University Hospital (250)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Homerton University Hospital (250)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Homerton University Hospital (250)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Homerton University Hospital (250)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1.7379794795434123</c:v>
                </c:pt>
                <c:pt idx="1">
                  <c:v>1.7379794795434123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Homerton University Hospital (166)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Homerton University Hospital (166)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Homerton University Hospital (166)</c:v>
                </c:pt>
              </c:strCache>
            </c:strRef>
          </c:cat>
          <c:val>
            <c:numRef>
              <c:f>Sheet1!$F$2:$F$3</c:f>
              <c:numCache>
                <c:formatCode>0.0;;</c:formatCode>
                <c:ptCount val="2"/>
                <c:pt idx="0">
                  <c:v>7.2748957261608007</c:v>
                </c:pt>
                <c:pt idx="1">
                  <c:v>7.2748957261608007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Homerton University Hospital (166)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Homerton University Hospital (166)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Homerton University Hospital (166)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Homerton University Hospital (166)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2.7251042738391993</c:v>
                </c:pt>
                <c:pt idx="1">
                  <c:v>2.7251042738391993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Homerton University Hospital (125)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Homerton University Hospital (125)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Homerton University Hospital (125)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Homerton University Hospital (125)</c:v>
                </c:pt>
              </c:strCache>
            </c:strRef>
          </c:cat>
          <c:val>
            <c:numRef>
              <c:f>Sheet1!$G$2:$G$3</c:f>
              <c:numCache>
                <c:formatCode>0.0;;</c:formatCode>
                <c:ptCount val="2"/>
                <c:pt idx="0">
                  <c:v>7.603927468567047</c:v>
                </c:pt>
                <c:pt idx="1">
                  <c:v>7.603927468567047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Homerton University Hospital (125)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Homerton University Hospital (125)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Homerton University Hospital (125)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2.396072531432953</c:v>
                </c:pt>
                <c:pt idx="1">
                  <c:v>2.396072531432953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Homerton University Hospital (116)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Homerton University Hospital (116)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Homerton University Hospital (116)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Homerton University Hospital (116)</c:v>
                </c:pt>
              </c:strCache>
            </c:strRef>
          </c:cat>
          <c:val>
            <c:numRef>
              <c:f>Sheet1!$G$2:$G$3</c:f>
              <c:numCache>
                <c:formatCode>0.0;;</c:formatCode>
                <c:ptCount val="2"/>
                <c:pt idx="0">
                  <c:v>8.0856291279633439</c:v>
                </c:pt>
                <c:pt idx="1">
                  <c:v>8.0856291279633439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Homerton University Hospital (116)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Homerton University Hospital (116)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Homerton University Hospital (116)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1.9143708720366561</c:v>
                </c:pt>
                <c:pt idx="1">
                  <c:v>1.9143708720366561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Homerton University Hospital (130)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Homerton University Hospital (130)</c:v>
                </c:pt>
              </c:strCache>
            </c:strRef>
          </c:cat>
          <c:val>
            <c:numRef>
              <c:f>Sheet1!$E$2:$E$3</c:f>
              <c:numCache>
                <c:formatCode>0.0;;</c:formatCode>
                <c:ptCount val="2"/>
                <c:pt idx="0">
                  <c:v>4.9578058273547772</c:v>
                </c:pt>
                <c:pt idx="1">
                  <c:v>4.9578058273547772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Homerton University Hospital (130)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Homerton University Hospital (130)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Homerton University Hospital (130)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Homerton University Hospital (130)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Homerton University Hospital (130)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5.0421941726452228</c:v>
                </c:pt>
                <c:pt idx="1">
                  <c:v>5.0421941726452228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(233)</c:v>
                </c:pt>
                <c:pt idx="1">
                  <c:v>Homerton University Hospital (233)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(233)</c:v>
                </c:pt>
                <c:pt idx="1">
                  <c:v>Homerton University Hospital (233)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(233)</c:v>
                </c:pt>
                <c:pt idx="1">
                  <c:v>Homerton University Hospital (233)</c:v>
                </c:pt>
              </c:strCache>
            </c:strRef>
          </c:cat>
          <c:val>
            <c:numRef>
              <c:f>Sheet1!$F$2:$F$3</c:f>
              <c:numCache>
                <c:formatCode>0.0;;</c:formatCode>
                <c:ptCount val="2"/>
                <c:pt idx="0">
                  <c:v>0</c:v>
                </c:pt>
                <c:pt idx="1">
                  <c:v>9.0307828746761967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(233)</c:v>
                </c:pt>
                <c:pt idx="1">
                  <c:v>Homerton University Hospital (233)</c:v>
                </c:pt>
              </c:strCache>
            </c:strRef>
          </c:cat>
          <c:val>
            <c:numRef>
              <c:f>Sheet1!$G$2:$G$3</c:f>
              <c:numCache>
                <c:formatCode>0.0;;</c:formatCode>
                <c:ptCount val="2"/>
                <c:pt idx="0">
                  <c:v>9.0307828746761967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(233)</c:v>
                </c:pt>
                <c:pt idx="1">
                  <c:v>Homerton University Hospital (233)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(233)</c:v>
                </c:pt>
                <c:pt idx="1">
                  <c:v>Homerton University Hospital (233)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(233)</c:v>
                </c:pt>
                <c:pt idx="1">
                  <c:v>Homerton University Hospital (233)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0.96921712532380333</c:v>
                </c:pt>
                <c:pt idx="1">
                  <c:v>0.96921712532380333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Homerton University Hospital (243)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Homerton University Hospital (243)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Homerton University Hospital (243)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Homerton University Hospital (243)</c:v>
                </c:pt>
              </c:strCache>
            </c:strRef>
          </c:cat>
          <c:val>
            <c:numRef>
              <c:f>Sheet1!$G$2:$G$3</c:f>
              <c:numCache>
                <c:formatCode>0.0;;</c:formatCode>
                <c:ptCount val="2"/>
                <c:pt idx="0">
                  <c:v>8.3840102834451713</c:v>
                </c:pt>
                <c:pt idx="1">
                  <c:v>8.3840102834451713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Homerton University Hospital (243)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Homerton University Hospital (243)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Homerton University Hospital (243)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1.6159897165548287</c:v>
                </c:pt>
                <c:pt idx="1">
                  <c:v>1.6159897165548287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Sheet1!$G$2:$G$3</c:f>
              <c:numCache>
                <c:formatCode>0.0;;</c:formatCode>
                <c:ptCount val="2"/>
                <c:pt idx="0">
                  <c:v>8.900116469233593</c:v>
                </c:pt>
                <c:pt idx="1">
                  <c:v>8.900116469233593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1.099883530766407</c:v>
                </c:pt>
                <c:pt idx="1">
                  <c:v>1.099883530766407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Sheet1!$G$2:$G$3</c:f>
              <c:numCache>
                <c:formatCode>0.0;;</c:formatCode>
                <c:ptCount val="2"/>
                <c:pt idx="0">
                  <c:v>8.7770478536087566</c:v>
                </c:pt>
                <c:pt idx="1">
                  <c:v>8.7770478536087566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1.2229521463912434</c:v>
                </c:pt>
                <c:pt idx="1">
                  <c:v>1.2229521463912434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(241)</c:v>
                </c:pt>
                <c:pt idx="1">
                  <c:v>Homerton University Hospital (241)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(241)</c:v>
                </c:pt>
                <c:pt idx="1">
                  <c:v>Homerton University Hospital (241)</c:v>
                </c:pt>
              </c:strCache>
            </c:strRef>
          </c:cat>
          <c:val>
            <c:numRef>
              <c:f>Sheet1!$E$2:$E$3</c:f>
              <c:numCache>
                <c:formatCode>0.0;;</c:formatCode>
                <c:ptCount val="2"/>
                <c:pt idx="0">
                  <c:v>8.0963187849821772</c:v>
                </c:pt>
                <c:pt idx="1">
                  <c:v>8.0963187849821772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(241)</c:v>
                </c:pt>
                <c:pt idx="1">
                  <c:v>Homerton University Hospital (241)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(241)</c:v>
                </c:pt>
                <c:pt idx="1">
                  <c:v>Homerton University Hospital (241)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(241)</c:v>
                </c:pt>
                <c:pt idx="1">
                  <c:v>Homerton University Hospital (241)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(241)</c:v>
                </c:pt>
                <c:pt idx="1">
                  <c:v>Homerton University Hospital (241)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(241)</c:v>
                </c:pt>
                <c:pt idx="1">
                  <c:v>Homerton University Hospital (241)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1.9036812150178228</c:v>
                </c:pt>
                <c:pt idx="1">
                  <c:v>1.9036812150178228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Sheet1!$F$2:$F$3</c:f>
              <c:numCache>
                <c:formatCode>0.0;;</c:formatCode>
                <c:ptCount val="2"/>
                <c:pt idx="0">
                  <c:v>8.5152974919487274</c:v>
                </c:pt>
                <c:pt idx="1">
                  <c:v>8.5152974919487274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1.4847025080512726</c:v>
                </c:pt>
                <c:pt idx="1">
                  <c:v>1.4847025080512726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(253)</c:v>
                </c:pt>
                <c:pt idx="1">
                  <c:v>Homerton University Hospital (253)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(253)</c:v>
                </c:pt>
                <c:pt idx="1">
                  <c:v>Homerton University Hospital (253)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(253)</c:v>
                </c:pt>
                <c:pt idx="1">
                  <c:v>Homerton University Hospital (253)</c:v>
                </c:pt>
              </c:strCache>
            </c:strRef>
          </c:cat>
          <c:val>
            <c:numRef>
              <c:f>Sheet1!$F$2:$F$3</c:f>
              <c:numCache>
                <c:formatCode>0.0;;</c:formatCode>
                <c:ptCount val="2"/>
                <c:pt idx="0">
                  <c:v>8.2370907434999108</c:v>
                </c:pt>
                <c:pt idx="1">
                  <c:v>8.2370907434999108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(253)</c:v>
                </c:pt>
                <c:pt idx="1">
                  <c:v>Homerton University Hospital (253)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(253)</c:v>
                </c:pt>
                <c:pt idx="1">
                  <c:v>Homerton University Hospital (253)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(253)</c:v>
                </c:pt>
                <c:pt idx="1">
                  <c:v>Homerton University Hospital (253)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(253)</c:v>
                </c:pt>
                <c:pt idx="1">
                  <c:v>Homerton University Hospital (253)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1.7629092565000892</c:v>
                </c:pt>
                <c:pt idx="1">
                  <c:v>1.7629092565000892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(253)</c:v>
                </c:pt>
                <c:pt idx="1">
                  <c:v>Homerton University Hospital (253)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(253)</c:v>
                </c:pt>
                <c:pt idx="1">
                  <c:v>Homerton University Hospital (253)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(253)</c:v>
                </c:pt>
                <c:pt idx="1">
                  <c:v>Homerton University Hospital (253)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(253)</c:v>
                </c:pt>
                <c:pt idx="1">
                  <c:v>Homerton University Hospital (253)</c:v>
                </c:pt>
              </c:strCache>
            </c:strRef>
          </c:cat>
          <c:val>
            <c:numRef>
              <c:f>Sheet1!$G$2:$G$3</c:f>
              <c:numCache>
                <c:formatCode>0.0;;</c:formatCode>
                <c:ptCount val="2"/>
                <c:pt idx="0">
                  <c:v>7.4434482691331878</c:v>
                </c:pt>
                <c:pt idx="1">
                  <c:v>7.4434482691331878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(253)</c:v>
                </c:pt>
                <c:pt idx="1">
                  <c:v>Homerton University Hospital (253)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(253)</c:v>
                </c:pt>
                <c:pt idx="1">
                  <c:v>Homerton University Hospital (253)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(253)</c:v>
                </c:pt>
                <c:pt idx="1">
                  <c:v>Homerton University Hospital (253)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2.5565517308668122</c:v>
                </c:pt>
                <c:pt idx="1">
                  <c:v>2.5565517308668122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Homerton University Hospital (225)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Homerton University Hospital (225)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Homerton University Hospital (225)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Homerton University Hospital (225)</c:v>
                </c:pt>
              </c:strCache>
            </c:strRef>
          </c:cat>
          <c:val>
            <c:numRef>
              <c:f>Sheet1!$G$2:$G$3</c:f>
              <c:numCache>
                <c:formatCode>0.0;;</c:formatCode>
                <c:ptCount val="2"/>
                <c:pt idx="0">
                  <c:v>7.6156810742301362</c:v>
                </c:pt>
                <c:pt idx="1">
                  <c:v>7.6156810742301362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Homerton University Hospital (225)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Homerton University Hospital (225)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Homerton University Hospital (225)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2.3843189257698638</c:v>
                </c:pt>
                <c:pt idx="1">
                  <c:v>2.3843189257698638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Homerton University Hospital (244)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Homerton University Hospital (244)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Homerton University Hospital (244)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Homerton University Hospital (244)</c:v>
                </c:pt>
              </c:strCache>
            </c:strRef>
          </c:cat>
          <c:val>
            <c:numRef>
              <c:f>Sheet1!$G$2:$G$3</c:f>
              <c:numCache>
                <c:formatCode>0.0;;</c:formatCode>
                <c:ptCount val="2"/>
                <c:pt idx="0">
                  <c:v>7.2583316732817762</c:v>
                </c:pt>
                <c:pt idx="1">
                  <c:v>7.2583316732817762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Homerton University Hospital (244)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Homerton University Hospital (244)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Homerton University Hospital (244)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2.7416683267182238</c:v>
                </c:pt>
                <c:pt idx="1">
                  <c:v>2.7416683267182238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6.4036638522086413</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Homerton University Hospital (250)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Homerton University Hospital (250)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Homerton University Hospital (250)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Homerton University Hospital (250)</c:v>
                </c:pt>
              </c:strCache>
            </c:strRef>
          </c:cat>
          <c:val>
            <c:numRef>
              <c:f>Sheet1!$G$2:$G$3</c:f>
              <c:numCache>
                <c:formatCode>0.0;;</c:formatCode>
                <c:ptCount val="2"/>
                <c:pt idx="0">
                  <c:v>8.5874429687058775</c:v>
                </c:pt>
                <c:pt idx="1">
                  <c:v>8.5874429687058775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Homerton University Hospital (250)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Homerton University Hospital (250)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Homerton University Hospital (250)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1.4125570312941225</c:v>
                </c:pt>
                <c:pt idx="1">
                  <c:v>1.4125570312941225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Homerton University Hospital (217)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Homerton University Hospital (217)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Homerton University Hospital (217)</c:v>
                </c:pt>
              </c:strCache>
            </c:strRef>
          </c:cat>
          <c:val>
            <c:numRef>
              <c:f>Sheet1!$F$2:$F$3</c:f>
              <c:numCache>
                <c:formatCode>0.0;;</c:formatCode>
                <c:ptCount val="2"/>
                <c:pt idx="0">
                  <c:v>7.0595596801476326</c:v>
                </c:pt>
                <c:pt idx="1">
                  <c:v>7.0595596801476326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Homerton University Hospital (217)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Homerton University Hospital (217)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Homerton University Hospital (217)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Homerton University Hospital (217)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2.9404403198523674</c:v>
                </c:pt>
                <c:pt idx="1">
                  <c:v>2.9404403198523674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(245)</c:v>
                </c:pt>
                <c:pt idx="1">
                  <c:v>Homerton University Hospital (245)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(245)</c:v>
                </c:pt>
                <c:pt idx="1">
                  <c:v>Homerton University Hospital (245)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(245)</c:v>
                </c:pt>
                <c:pt idx="1">
                  <c:v>Homerton University Hospital (245)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(245)</c:v>
                </c:pt>
                <c:pt idx="1">
                  <c:v>Homerton University Hospital (245)</c:v>
                </c:pt>
              </c:strCache>
            </c:strRef>
          </c:cat>
          <c:val>
            <c:numRef>
              <c:f>Sheet1!$G$2:$G$3</c:f>
              <c:numCache>
                <c:formatCode>0.0;;</c:formatCode>
                <c:ptCount val="2"/>
                <c:pt idx="0">
                  <c:v>9.3531258824023418</c:v>
                </c:pt>
                <c:pt idx="1">
                  <c:v>9.3531258824023418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(245)</c:v>
                </c:pt>
                <c:pt idx="1">
                  <c:v>Homerton University Hospital (245)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(245)</c:v>
                </c:pt>
                <c:pt idx="1">
                  <c:v>Homerton University Hospital (245)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(245)</c:v>
                </c:pt>
                <c:pt idx="1">
                  <c:v>Homerton University Hospital (245)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0.64687411759765823</c:v>
                </c:pt>
                <c:pt idx="1">
                  <c:v>0.64687411759765823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Homerton University Hospital (220)</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Homerton University Hospital (220)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Homerton University Hospital (220)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Homerton University Hospital (220)</c:v>
                </c:pt>
              </c:strCache>
            </c:strRef>
          </c:cat>
          <c:val>
            <c:numRef>
              <c:f>Sheet1!$G$2:$G$3</c:f>
              <c:numCache>
                <c:formatCode>0.0;;</c:formatCode>
                <c:ptCount val="2"/>
                <c:pt idx="0">
                  <c:v>8.5423919259145453</c:v>
                </c:pt>
                <c:pt idx="1">
                  <c:v>8.5423919259145453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Homerton University Hospital (220)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Homerton University Hospital (220)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Homerton University Hospital (220)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1.4576080740854547</c:v>
                </c:pt>
                <c:pt idx="1">
                  <c:v>1.4576080740854547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(229)</c:v>
                </c:pt>
                <c:pt idx="1">
                  <c:v>Homerton University Hospital (229)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(229)</c:v>
                </c:pt>
                <c:pt idx="1">
                  <c:v>Homerton University Hospital (229)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(229)</c:v>
                </c:pt>
                <c:pt idx="1">
                  <c:v>Homerton University Hospital (229)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(229)</c:v>
                </c:pt>
                <c:pt idx="1">
                  <c:v>Homerton University Hospital (229)</c:v>
                </c:pt>
              </c:strCache>
            </c:strRef>
          </c:cat>
          <c:val>
            <c:numRef>
              <c:f>Sheet1!$G$2:$G$3</c:f>
              <c:numCache>
                <c:formatCode>0.0;;</c:formatCode>
                <c:ptCount val="2"/>
                <c:pt idx="0">
                  <c:v>7.9180797945935577</c:v>
                </c:pt>
                <c:pt idx="1">
                  <c:v>7.9180797945935577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(229)</c:v>
                </c:pt>
                <c:pt idx="1">
                  <c:v>Homerton University Hospital (229)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(229)</c:v>
                </c:pt>
                <c:pt idx="1">
                  <c:v>Homerton University Hospital (229)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(229)</c:v>
                </c:pt>
                <c:pt idx="1">
                  <c:v>Homerton University Hospital (229)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2.0819202054064423</c:v>
                </c:pt>
                <c:pt idx="1">
                  <c:v>2.0819202054064423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Homerton University Hospital (42)</c:v>
                </c:pt>
              </c:strCache>
            </c:strRef>
          </c:cat>
          <c:val>
            <c:numRef>
              <c:f>Sheet1!$D$2:$D$3</c:f>
              <c:numCache>
                <c:formatCode>0.0;;</c:formatCode>
                <c:ptCount val="2"/>
                <c:pt idx="0">
                  <c:v>7.6662926145703656</c:v>
                </c:pt>
                <c:pt idx="1">
                  <c:v>7.6662926145703656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Homerton University Hospital (42)</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Homerton University Hospital (42)</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Homerton University Hospital (42)</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Homerton University Hospital (42)</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Homerton University Hospital (42)</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Homerton University Hospital (42)</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Homerton University Hospital (43)</c:v>
                </c:pt>
              </c:strCache>
            </c:strRef>
          </c:cat>
          <c:val>
            <c:numRef>
              <c:f>Sheet1!$D$2:$D$3</c:f>
              <c:numCache>
                <c:formatCode>0.0;;</c:formatCode>
                <c:ptCount val="2"/>
                <c:pt idx="0">
                  <c:v>8.9887087052055428</c:v>
                </c:pt>
                <c:pt idx="1">
                  <c:v>8.9887087052055428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Homerton University Hospital (43)</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Homerton University Hospital (43)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Homerton University Hospital (43)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Homerton University Hospital (43)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Homerton University Hospital (43)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Homerton University Hospital (43)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0.23409416148340023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0.67738168189799053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0.18884894845143307</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1.9715561251731515</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0.18884894845143307</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0.67738168189799097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0.52128498764924913</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7.2462094840967417</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Homerton University Hospital (-)</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Homerton University Hospital (242)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Homerton University Hospital (242)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Homerton University Hospital (242)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Homerton University Hospital (242)</c:v>
                </c:pt>
              </c:strCache>
            </c:strRef>
          </c:cat>
          <c:val>
            <c:numRef>
              <c:f>Sheet1!$G$2:$G$3</c:f>
              <c:numCache>
                <c:formatCode>0.0;;</c:formatCode>
                <c:ptCount val="2"/>
                <c:pt idx="0">
                  <c:v>6.8344162010931386</c:v>
                </c:pt>
                <c:pt idx="1">
                  <c:v>6.8344162010931386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Homerton University Hospital (242)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Homerton University Hospital (242)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Homerton University Hospital (242)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3.1655837989068614</c:v>
                </c:pt>
                <c:pt idx="1">
                  <c:v>3.1655837989068614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Homerton University Hospital (185)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Homerton University Hospital (185)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Homerton University Hospital (185)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Homerton University Hospital (185)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Homerton University Hospital (185)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Homerton University Hospital (185)</c:v>
                </c:pt>
              </c:strCache>
            </c:strRef>
          </c:cat>
          <c:val>
            <c:numRef>
              <c:f>Sheet1!$I$2:$I$3</c:f>
              <c:numCache>
                <c:formatCode>0.0;;</c:formatCode>
                <c:ptCount val="2"/>
                <c:pt idx="0">
                  <c:v>6.5387912619100614</c:v>
                </c:pt>
                <c:pt idx="1">
                  <c:v>6.5387912619100614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Homerton University Hospital (185)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3.4612087380899386</c:v>
                </c:pt>
                <c:pt idx="1">
                  <c:v>3.4612087380899386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Homerton University Hospital (103)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Homerton University Hospital (103)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Homerton University Hospital (103)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Homerton University Hospital (103)</c:v>
                </c:pt>
              </c:strCache>
            </c:strRef>
          </c:cat>
          <c:val>
            <c:numRef>
              <c:f>Sheet1!$G$2:$G$3</c:f>
              <c:numCache>
                <c:formatCode>0.0;;</c:formatCode>
                <c:ptCount val="2"/>
                <c:pt idx="0">
                  <c:v>8.0466447359893785</c:v>
                </c:pt>
                <c:pt idx="1">
                  <c:v>8.0466447359893785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Homerton University Hospital (103)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Homerton University Hospital (103)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Homerton University Hospital (103)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1.9533552640106215</c:v>
                </c:pt>
                <c:pt idx="1">
                  <c:v>1.9533552640106215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Homerton University Hospital (254)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Homerton University Hospital (254)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Homerton University Hospital (254)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Homerton University Hospital (254)</c:v>
                </c:pt>
              </c:strCache>
            </c:strRef>
          </c:cat>
          <c:val>
            <c:numRef>
              <c:f>Sheet1!$G$2:$G$3</c:f>
              <c:numCache>
                <c:formatCode>0.0;;</c:formatCode>
                <c:ptCount val="2"/>
                <c:pt idx="0">
                  <c:v>6.9638703717258137</c:v>
                </c:pt>
                <c:pt idx="1">
                  <c:v>6.9638703717258137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Homerton University Hospital (254)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Homerton University Hospital (254)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Homerton University Hospital (254)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3.0361296282741863</c:v>
                </c:pt>
                <c:pt idx="1">
                  <c:v>3.0361296282741863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Homerton University Hospital (236)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Homerton University Hospital (236)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Homerton University Hospital (236)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Homerton University Hospital (236)</c:v>
                </c:pt>
              </c:strCache>
            </c:strRef>
          </c:cat>
          <c:val>
            <c:numRef>
              <c:f>Sheet1!$G$2:$G$3</c:f>
              <c:numCache>
                <c:formatCode>0.0;;</c:formatCode>
                <c:ptCount val="2"/>
                <c:pt idx="0">
                  <c:v>7.5188478074401051</c:v>
                </c:pt>
                <c:pt idx="1">
                  <c:v>7.5188478074401051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Homerton University Hospital (236)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Homerton University Hospital (236)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Homerton University Hospital (236)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2.4811521925598949</c:v>
                </c:pt>
                <c:pt idx="1">
                  <c:v>2.4811521925598949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Homerton University Hospital (176)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Homerton University Hospital (176)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Homerton University Hospital (176)</c:v>
                </c:pt>
              </c:strCache>
            </c:strRef>
          </c:cat>
          <c:val>
            <c:numRef>
              <c:f>Sheet1!$F$2:$F$3</c:f>
              <c:numCache>
                <c:formatCode>0.0;;</c:formatCode>
                <c:ptCount val="2"/>
                <c:pt idx="0">
                  <c:v>8.6049696383856737</c:v>
                </c:pt>
                <c:pt idx="1">
                  <c:v>8.6049696383856737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Homerton University Hospital (176)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Homerton University Hospital (176)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Homerton University Hospital (176)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Homerton University Hospital (176)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1.3950303616143263</c:v>
                </c:pt>
                <c:pt idx="1">
                  <c:v>1.3950303616143263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Homerton University Hospital (211)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Homerton University Hospital (211)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Homerton University Hospital (211)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Homerton University Hospital (211)</c:v>
                </c:pt>
              </c:strCache>
            </c:strRef>
          </c:cat>
          <c:val>
            <c:numRef>
              <c:f>Sheet1!$G$2:$G$3</c:f>
              <c:numCache>
                <c:formatCode>0.0;;</c:formatCode>
                <c:ptCount val="2"/>
                <c:pt idx="0">
                  <c:v>4.7709898675845084</c:v>
                </c:pt>
                <c:pt idx="1">
                  <c:v>4.7709898675845084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Homerton University Hospital (211)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Homerton University Hospital (211)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Homerton University Hospital (211)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5.2290101324154916</c:v>
                </c:pt>
                <c:pt idx="1">
                  <c:v>5.2290101324154916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(227)</c:v>
                </c:pt>
                <c:pt idx="1">
                  <c:v>Homerton University Hospital (227)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(227)</c:v>
                </c:pt>
                <c:pt idx="1">
                  <c:v>Homerton University Hospital (227)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(227)</c:v>
                </c:pt>
                <c:pt idx="1">
                  <c:v>Homerton University Hospital (227)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(227)</c:v>
                </c:pt>
                <c:pt idx="1">
                  <c:v>Homerton University Hospital (227)</c:v>
                </c:pt>
              </c:strCache>
            </c:strRef>
          </c:cat>
          <c:val>
            <c:numRef>
              <c:f>Sheet1!$G$2:$G$3</c:f>
              <c:numCache>
                <c:formatCode>0.0;;</c:formatCode>
                <c:ptCount val="2"/>
                <c:pt idx="0">
                  <c:v>6.2258813269565874</c:v>
                </c:pt>
                <c:pt idx="1">
                  <c:v>6.2258813269565874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(227)</c:v>
                </c:pt>
                <c:pt idx="1">
                  <c:v>Homerton University Hospital (227)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(227)</c:v>
                </c:pt>
                <c:pt idx="1">
                  <c:v>Homerton University Hospital (227)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(227)</c:v>
                </c:pt>
                <c:pt idx="1">
                  <c:v>Homerton University Hospital (227)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3.7741186730434126</c:v>
                </c:pt>
                <c:pt idx="1">
                  <c:v>3.7741186730434126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Homerton University Hospital (228)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Homerton University Hospital (228)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Homerton University Hospital (228)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Homerton University Hospital (228)</c:v>
                </c:pt>
              </c:strCache>
            </c:strRef>
          </c:cat>
          <c:val>
            <c:numRef>
              <c:f>Sheet1!$G$2:$G$3</c:f>
              <c:numCache>
                <c:formatCode>0.0;;</c:formatCode>
                <c:ptCount val="2"/>
                <c:pt idx="0">
                  <c:v>7.3256612718383929</c:v>
                </c:pt>
                <c:pt idx="1">
                  <c:v>7.3256612718383929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Homerton University Hospital (228)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Homerton University Hospital (228)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Homerton University Hospital (228)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2.6743387281616071</c:v>
                </c:pt>
                <c:pt idx="1">
                  <c:v>2.6743387281616071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5.2866545200903836E-2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0.62886013479288039</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0.17532150389113443</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1.8303315305990608</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0.17532150389113443</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0.62886013479288128</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1.0324797490261393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6.8439873227765284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Homerton University Hospital (138)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Homerton University Hospital (138)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Homerton University Hospital (138)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Homerton University Hospital (138)</c:v>
                </c:pt>
              </c:strCache>
            </c:strRef>
          </c:cat>
          <c:val>
            <c:numRef>
              <c:f>Sheet1!$G$2:$G$3</c:f>
              <c:numCache>
                <c:formatCode>0.0;;</c:formatCode>
                <c:ptCount val="2"/>
                <c:pt idx="0">
                  <c:v>8.2162110953483758</c:v>
                </c:pt>
                <c:pt idx="1">
                  <c:v>8.2162110953483758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Homerton University Hospital (138)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Homerton University Hospital (138)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Homerton University Hospital (138)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1.7837889046516242</c:v>
                </c:pt>
                <c:pt idx="1">
                  <c:v>1.7837889046516242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Homerton University Hospital (174)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Homerton University Hospital (174)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Homerton University Hospital (174)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Homerton University Hospital (174)</c:v>
                </c:pt>
              </c:strCache>
            </c:strRef>
          </c:cat>
          <c:val>
            <c:numRef>
              <c:f>Sheet1!$G$2:$G$3</c:f>
              <c:numCache>
                <c:formatCode>0.0;;</c:formatCode>
                <c:ptCount val="2"/>
                <c:pt idx="0">
                  <c:v>6.2756171468612711</c:v>
                </c:pt>
                <c:pt idx="1">
                  <c:v>6.2756171468612711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Homerton University Hospital (174)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Homerton University Hospital (174)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Homerton University Hospital (174)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3.7243828531387289</c:v>
                </c:pt>
                <c:pt idx="1">
                  <c:v>3.7243828531387289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Sheet1!$G$2:$G$3</c:f>
              <c:numCache>
                <c:formatCode>0.0;;</c:formatCode>
                <c:ptCount val="2"/>
                <c:pt idx="0">
                  <c:v>8.6865491795907488</c:v>
                </c:pt>
                <c:pt idx="1">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Homerton University Hospital (255)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1.3134508204092512</c:v>
                </c:pt>
                <c:pt idx="1">
                  <c:v>1.3134508204092512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Sheet1!$G$2:$G$3</c:f>
              <c:numCache>
                <c:formatCode>0.0;;</c:formatCode>
                <c:ptCount val="2"/>
                <c:pt idx="0">
                  <c:v>8.8696814109368898</c:v>
                </c:pt>
                <c:pt idx="1">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1.1303185890631102</c:v>
                </c:pt>
                <c:pt idx="1">
                  <c:v>1.1303185890631102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Homerton University Hospital (251)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Homerton University Hospital (251)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Homerton University Hospital (251)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Homerton University Hospital (251)</c:v>
                </c:pt>
              </c:strCache>
            </c:strRef>
          </c:cat>
          <c:val>
            <c:numRef>
              <c:f>Sheet1!$G$2:$G$3</c:f>
              <c:numCache>
                <c:formatCode>0.0;;</c:formatCode>
                <c:ptCount val="2"/>
                <c:pt idx="0">
                  <c:v>7.8039143360682344</c:v>
                </c:pt>
                <c:pt idx="1">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Homerton University Hospital (251)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Homerton University Hospital (251)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Homerton University Hospital (251)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2.1960856639317656</c:v>
                </c:pt>
                <c:pt idx="1">
                  <c:v>2.1960856639317656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7.4131464197739776</c:v>
                </c:pt>
                <c:pt idx="1">
                  <c:v>7.1371364878209471</c:v>
                </c:pt>
                <c:pt idx="2">
                  <c:v>6.7529221079087796</c:v>
                </c:pt>
                <c:pt idx="3">
                  <c:v>7.6717517733001044</c:v>
                </c:pt>
                <c:pt idx="4">
                  <c:v>6.8439873227765284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6.0920924872298512</c:v>
                </c:pt>
                <c:pt idx="1">
                  <c:v>6.5260361287740363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8.3574784280190695</c:v>
                </c:pt>
                <c:pt idx="1">
                  <c:v>8.7206607292723408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8.137573547197908</c:v>
                </c:pt>
                <c:pt idx="1">
                  <c:v>8.3993919749900954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9.0523402080528577</c:v>
                </c:pt>
                <c:pt idx="1">
                  <c:v>9.4252728768582905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3.6550617989798084E-2</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0.21464468296095429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2.2408599195157839</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0.21464468296095518</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0.25000699292836437</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6.5303906672757126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3.6679660668014669</c:v>
                </c:pt>
                <c:pt idx="1">
                  <c:v>3.5019372655348051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6.7519513194474881</c:v>
                </c:pt>
                <c:pt idx="1">
                  <c:v>6.4363698914098606</c:v>
                </c:pt>
                <c:pt idx="2">
                  <c:v>5.8730058668731679</c:v>
                </c:pt>
                <c:pt idx="3">
                  <c:v>7.4715633676705204</c:v>
                </c:pt>
                <c:pt idx="4">
                  <c:v>6.2435084126052063</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9.1716663942192209</c:v>
                </c:pt>
                <c:pt idx="1">
                  <c:v>8.6389214356366075</c:v>
                </c:pt>
                <c:pt idx="2">
                  <c:v>8.4539980303947022</c:v>
                </c:pt>
                <c:pt idx="3">
                  <c:v>8.4278992251007097</c:v>
                </c:pt>
                <c:pt idx="4">
                  <c:v>8.2620205204565877</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7.8720150579140187</c:v>
                </c:pt>
                <c:pt idx="1">
                  <c:v>7.6073142027696541</c:v>
                </c:pt>
                <c:pt idx="2">
                  <c:v>7.4974328868755107</c:v>
                </c:pt>
                <c:pt idx="3">
                  <c:v>7.5187290538839937</c:v>
                </c:pt>
                <c:pt idx="4">
                  <c:v>7.2748957261608007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8.5300417344617863</c:v>
                </c:pt>
                <c:pt idx="1">
                  <c:v>7.4022117402677932</c:v>
                </c:pt>
                <c:pt idx="2">
                  <c:v>7.9947166575658839</c:v>
                </c:pt>
                <c:pt idx="3">
                  <c:v>7.6895150471339822</c:v>
                </c:pt>
                <c:pt idx="4">
                  <c:v>7.603927468567047</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9.1398204632524624</c:v>
                </c:pt>
                <c:pt idx="1">
                  <c:v>9.3317463498760294</c:v>
                </c:pt>
                <c:pt idx="2">
                  <c:v>9.0618458818837109</c:v>
                </c:pt>
                <c:pt idx="3">
                  <c:v>9.4292673377243883</c:v>
                </c:pt>
                <c:pt idx="4">
                  <c:v>9.0307828746761967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8.9549127546629954</c:v>
                </c:pt>
                <c:pt idx="1">
                  <c:v>8.6152264989119871</c:v>
                </c:pt>
                <c:pt idx="2">
                  <c:v>8.4953977637010176</c:v>
                </c:pt>
                <c:pt idx="3">
                  <c:v>8.8773457473069861</c:v>
                </c:pt>
                <c:pt idx="4">
                  <c:v>8.3840102834451713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9.2376805361952083</c:v>
                </c:pt>
                <c:pt idx="1">
                  <c:v>9.110538019072429</c:v>
                </c:pt>
                <c:pt idx="2">
                  <c:v>8.9883731243391924</c:v>
                </c:pt>
                <c:pt idx="3">
                  <c:v>9.0369432879685796</c:v>
                </c:pt>
                <c:pt idx="4">
                  <c:v>8.900116469233593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8.5677077523216845</c:v>
                </c:pt>
                <c:pt idx="1">
                  <c:v>8.5102472382525001</c:v>
                </c:pt>
                <c:pt idx="2">
                  <c:v>8.8632887709249388</c:v>
                </c:pt>
                <c:pt idx="3">
                  <c:v>8.8116464159073704</c:v>
                </c:pt>
                <c:pt idx="4">
                  <c:v>8.7770478536087566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8.3846582713451916</c:v>
                </c:pt>
                <c:pt idx="1">
                  <c:v>8.0804781438010487</c:v>
                </c:pt>
                <c:pt idx="2">
                  <c:v>8.2003072976992684</c:v>
                </c:pt>
                <c:pt idx="3">
                  <c:v>7.8614105423468459</c:v>
                </c:pt>
                <c:pt idx="4">
                  <c:v>8.0963187849821772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0.45429038099110475</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0.23223346824900215</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2.4244843328543784</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0.23223346824900126</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0.64122704368954508</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4.9940679346855834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8.6783144418287304</c:v>
                </c:pt>
                <c:pt idx="1">
                  <c:v>8.4591166355547571</c:v>
                </c:pt>
                <c:pt idx="2">
                  <c:v>8.5665347671149039</c:v>
                </c:pt>
                <c:pt idx="3">
                  <c:v>8.454362027593282</c:v>
                </c:pt>
                <c:pt idx="4">
                  <c:v>8.5152974919487274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8.102292321318096</c:v>
                </c:pt>
                <c:pt idx="1">
                  <c:v>8.0344197090319547</c:v>
                </c:pt>
                <c:pt idx="2">
                  <c:v>8.0159480867490256</c:v>
                </c:pt>
                <c:pt idx="3">
                  <c:v>8.3771272356975111</c:v>
                </c:pt>
                <c:pt idx="4">
                  <c:v>8.2370907434999108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8.0650063953205997</c:v>
                </c:pt>
                <c:pt idx="1">
                  <c:v>7.16673154284147</c:v>
                </c:pt>
                <c:pt idx="2">
                  <c:v>7.0295405739172852</c:v>
                </c:pt>
                <c:pt idx="3">
                  <c:v>7.2018725645184434</c:v>
                </c:pt>
                <c:pt idx="4">
                  <c:v>7.4434482691331878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7.8435165616628097</c:v>
                </c:pt>
                <c:pt idx="1">
                  <c:v>7.7268969871826974</c:v>
                </c:pt>
                <c:pt idx="2">
                  <c:v>7.4188858878257324</c:v>
                </c:pt>
                <c:pt idx="3">
                  <c:v>7.819477855034239</c:v>
                </c:pt>
                <c:pt idx="4">
                  <c:v>7.6156810742301362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7.1254653944447819</c:v>
                </c:pt>
                <c:pt idx="1">
                  <c:v>6.9807579538231446</c:v>
                </c:pt>
                <c:pt idx="2">
                  <c:v>6.9746027311301519</c:v>
                </c:pt>
                <c:pt idx="3">
                  <c:v>7.3891208063699887</c:v>
                </c:pt>
                <c:pt idx="4">
                  <c:v>7.2583316732817762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8.9988217888511777</c:v>
                </c:pt>
                <c:pt idx="1">
                  <c:v>8.6617517691761208</c:v>
                </c:pt>
                <c:pt idx="2">
                  <c:v>8.6670342423346387</c:v>
                </c:pt>
                <c:pt idx="3">
                  <c:v>9.1226568903937064</c:v>
                </c:pt>
                <c:pt idx="4">
                  <c:v>8.5874429687058775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7.3660390999905303</c:v>
                </c:pt>
                <c:pt idx="1">
                  <c:v>6.898225172218428</c:v>
                </c:pt>
                <c:pt idx="2">
                  <c:v>6.6951514401565833</c:v>
                </c:pt>
                <c:pt idx="3">
                  <c:v>7.0938283592287004</c:v>
                </c:pt>
                <c:pt idx="4">
                  <c:v>7.0595596801476326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9.3290367267436416</c:v>
                </c:pt>
                <c:pt idx="1">
                  <c:v>9.2044519394922144</c:v>
                </c:pt>
                <c:pt idx="2">
                  <c:v>9.4674475825058213</c:v>
                </c:pt>
                <c:pt idx="3">
                  <c:v>9.4900047688515663</c:v>
                </c:pt>
                <c:pt idx="4">
                  <c:v>9.3531258824023418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8.8342367491366698</c:v>
                </c:pt>
                <c:pt idx="1">
                  <c:v>8.5548787520949716</c:v>
                </c:pt>
                <c:pt idx="2">
                  <c:v>8.6328248878673595</c:v>
                </c:pt>
                <c:pt idx="3">
                  <c:v>8.7941852148899358</c:v>
                </c:pt>
                <c:pt idx="4">
                  <c:v>8.5423919259145453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8.1304122990739227</c:v>
                </c:pt>
                <c:pt idx="1">
                  <c:v>7.7623652792777804</c:v>
                </c:pt>
                <c:pt idx="2">
                  <c:v>7.5287118949440881</c:v>
                </c:pt>
                <c:pt idx="3">
                  <c:v>7.7461475311943042</c:v>
                </c:pt>
                <c:pt idx="4">
                  <c:v>7.9180797945935577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7.4446795350844832</c:v>
                </c:pt>
                <c:pt idx="1">
                  <c:v>6.9137028231993671</c:v>
                </c:pt>
                <c:pt idx="2">
                  <c:v>6.9792725359271044</c:v>
                </c:pt>
                <c:pt idx="3">
                  <c:v>6.5524039288478422</c:v>
                </c:pt>
                <c:pt idx="4">
                  <c:v>6.8344162010931386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5.986923812090919</c:v>
                </c:pt>
                <c:pt idx="1">
                  <c:v>6.3329327866426279</c:v>
                </c:pt>
                <c:pt idx="2">
                  <c:v>6.5387912619100614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8.2433158543231091</c:v>
                </c:pt>
                <c:pt idx="1">
                  <c:v>7.8639282630402008</c:v>
                </c:pt>
                <c:pt idx="2">
                  <c:v>7.5714361120665012</c:v>
                </c:pt>
                <c:pt idx="3">
                  <c:v>7.9747542962814668</c:v>
                </c:pt>
                <c:pt idx="4">
                  <c:v>8.0466447359893785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7.2276388816331796</c:v>
                </c:pt>
                <c:pt idx="1">
                  <c:v>6.5311819832443234</c:v>
                </c:pt>
                <c:pt idx="2">
                  <c:v>7.4026513320528284</c:v>
                </c:pt>
                <c:pt idx="3">
                  <c:v>6.7969446306545356</c:v>
                </c:pt>
                <c:pt idx="4">
                  <c:v>6.9638703717258137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7.3675367135095149</c:v>
                </c:pt>
                <c:pt idx="1">
                  <c:v>7.5639886737294688</c:v>
                </c:pt>
                <c:pt idx="2">
                  <c:v>8.059786903377999</c:v>
                </c:pt>
                <c:pt idx="3">
                  <c:v>7.8673881774576833</c:v>
                </c:pt>
                <c:pt idx="4">
                  <c:v>7.5188478074401051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8.9645397732968188</c:v>
                </c:pt>
                <c:pt idx="1">
                  <c:v>8.6755485716578971</c:v>
                </c:pt>
                <c:pt idx="2">
                  <c:v>8.7463575588340117</c:v>
                </c:pt>
                <c:pt idx="3">
                  <c:v>8.6049696383856737</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4.7942010725689368</c:v>
                </c:pt>
                <c:pt idx="1">
                  <c:v>4.6738447067469346</c:v>
                </c:pt>
                <c:pt idx="2">
                  <c:v>4.5212217208763761</c:v>
                </c:pt>
                <c:pt idx="3">
                  <c:v>4.5239664405311064</c:v>
                </c:pt>
                <c:pt idx="4">
                  <c:v>4.7709898675845084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6.9035361153866219</c:v>
                </c:pt>
                <c:pt idx="1">
                  <c:v>6.2968270084629294</c:v>
                </c:pt>
                <c:pt idx="2">
                  <c:v>6.1552483972565266</c:v>
                </c:pt>
                <c:pt idx="3">
                  <c:v>6.3238465476348056</c:v>
                </c:pt>
                <c:pt idx="4">
                  <c:v>6.2258813269565874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7.8793084774633462</c:v>
                </c:pt>
                <c:pt idx="1">
                  <c:v>7.2429392580587866</c:v>
                </c:pt>
                <c:pt idx="2">
                  <c:v>7.8212966543116682</c:v>
                </c:pt>
                <c:pt idx="3">
                  <c:v>7.3740706840897898</c:v>
                </c:pt>
                <c:pt idx="4">
                  <c:v>7.3256612718383929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8.8312894606446104</c:v>
                </c:pt>
                <c:pt idx="1">
                  <c:v>7.6762809887245176</c:v>
                </c:pt>
                <c:pt idx="2">
                  <c:v>8.0711936109574562</c:v>
                </c:pt>
                <c:pt idx="3">
                  <c:v>8.2757299358842165</c:v>
                </c:pt>
                <c:pt idx="4">
                  <c:v>8.2162110953483758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8.7852699715183462</c:v>
                </c:pt>
                <c:pt idx="1">
                  <c:v>8.6865491795907488</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9.1332569641977592</c:v>
                </c:pt>
                <c:pt idx="1">
                  <c:v>9.0054440024779847</c:v>
                </c:pt>
                <c:pt idx="2">
                  <c:v>8.7103047840730472</c:v>
                </c:pt>
                <c:pt idx="3">
                  <c:v>8.7291836364008368</c:v>
                </c:pt>
                <c:pt idx="4">
                  <c:v>8.8696814109368898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8.2841446306279458</c:v>
                </c:pt>
                <c:pt idx="1">
                  <c:v>7.9056722816733744</c:v>
                </c:pt>
                <c:pt idx="2">
                  <c:v>7.7659389170672286</c:v>
                </c:pt>
                <c:pt idx="3">
                  <c:v>7.978771310085258</c:v>
                </c:pt>
                <c:pt idx="4">
                  <c:v>7.8039143360682344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7.2969754154987658</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0.80341880341880345</c:v>
                </c:pt>
                <c:pt idx="1">
                  <c:v>0.1965811965811966</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0.16016224449610217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0.1379529353385931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1.4402089970988832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0.13795293533859265</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0.4948229372135069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1.0092863443686726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3.5019372655348051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0.28917792174585166</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0.21967291774927844</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6.1243167078227856E-2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0.63936994178781248</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6.1243167078227856E-2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3.5759861499641943E-2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9.4252728768582905</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6.952372100638371E-3</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0.37780535246896108</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0.10532930759682202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1.0996229698687827</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0.10532930759682202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0.2728794889468027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8.3993919749900954</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0.29450285872699933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9.0460330842070391E-2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0.94439297025125768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9.0460330842070391E-2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0.32447186787809734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0.22695004012643061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8.7206607292723408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0.1298201317752099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1.8367951280212083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0.1759406308643916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0.63108087932914803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1.1513355787992197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6.5260361287740363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0.20968584715281402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8.3321740042762826E-2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0.86986709901454518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8.3321740042762826E-2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0.29886647964761792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0.14053270412782481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8.2620205204565877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0.20851476484118336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2.4478828044984473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0.23447473174078581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0.84103665628829205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0.14081670173993643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6.2435084126052063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7.3906082049444333</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9.2664092664092659E-2</c:v>
                </c:pt>
                <c:pt idx="1">
                  <c:v>0.193050193050193</c:v>
                </c:pt>
                <c:pt idx="2">
                  <c:v>0.29343629343629352</c:v>
                </c:pt>
                <c:pt idx="3">
                  <c:v>0.4208494208494209</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1.9091781565407473E-2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8.2837289327816421E-2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0.86480950254800959</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3.872966757464269E-2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9.0307828746761967</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0.48159279760495721</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0.19700314819073839</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2.0566848090961543</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0.19700314819073839</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0.70662995454783051</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0.22314877261029586</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4.9578058273547772</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0.436880492302957</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0.14299968411619624</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1.4928963355579334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0.14299968411619624</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0.49733360084715628</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8.0856291279633439</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3.5650465539610821E-2</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0.49678195937029201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0.13849909606922406</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1.4459108373401728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0.13849909606922495</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0.49678195937029201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9.0667363122815203E-2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7.603927468567047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8.3108542751698877E-2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0.14306051093763994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1.4935313589105865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0.14306051093763905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0.51314328359655015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0.11796960773746434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7.2748957261608007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8.6870582020958409</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0.14241588384137671</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8.3434306912355538E-2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0.87104228110084847</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8.3434306912355538E-2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0.29927024538778291</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6.087887639938927E-2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8.7770478536087566</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0.13830808909175119</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7.4254937201651217E-2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0.77521096868543538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7.4254937201651217E-2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0.26634479388599352</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2.388401214300373E-2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8.900116469233593</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0.39768339768339761</c:v>
                </c:pt>
                <c:pt idx="1">
                  <c:v>3.8610038610038609E-2</c:v>
                </c:pt>
                <c:pt idx="2">
                  <c:v>0.10424710424710421</c:v>
                </c:pt>
                <c:pt idx="3">
                  <c:v>0.20077220077220079</c:v>
                </c:pt>
                <c:pt idx="4">
                  <c:v>1.1583011583011581E-2</c:v>
                </c:pt>
                <c:pt idx="5">
                  <c:v>0.24710424710424711</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0.11877626329745805</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9.4030505123617658E-2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0.98166508127139451</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9.4030505123617658E-2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0.33727771445195032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0.17650278173311662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8.3840102834451713</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8.0730388223910001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9.8470943083698081E-2</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0.42686235559771912</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0.1190060332931635</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1.2424060382419082</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0.11900603329316262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0.42686235559772001</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0.62999364055704632</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7.4434482691331878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0.2989707002426254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9.1669509901725732E-2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0.95701662741767635</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9.1669509901725732E-2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0.31285681696544643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8.2370907434999108</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0.21895124364066021</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6.986654769086087E-2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0.72939680720563516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6.986654769086087E-2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0.25060409375491943</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0.22858451056140261</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8.5152974919487274</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0.19649485859478588</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8.7087995880741786E-2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0.90918627355707216</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8.7087995880741786E-2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0.31237565052152405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0.22641619963235549</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8.0963187849821772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0.1752988047808765</c:v>
                </c:pt>
                <c:pt idx="1">
                  <c:v>3.9840637450199202E-3</c:v>
                </c:pt>
                <c:pt idx="2">
                  <c:v>0.44621513944223101</c:v>
                </c:pt>
                <c:pt idx="3">
                  <c:v>7.9681274900398405E-3</c:v>
                </c:pt>
                <c:pt idx="4">
                  <c:v>5.179282868525896E-2</c:v>
                </c:pt>
                <c:pt idx="5">
                  <c:v>0.18725099601593631</c:v>
                </c:pt>
                <c:pt idx="6">
                  <c:v>1.1952191235059761E-2</c:v>
                </c:pt>
                <c:pt idx="7">
                  <c:v>3.9840637450199202E-2</c:v>
                </c:pt>
                <c:pt idx="8">
                  <c:v>7.5697211155378488E-2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8.0478018570394099</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0.39784020133561615</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0.11580628359471667</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1.2090011071119164</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0.11580628359471667</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0.41538518376192712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0.39700752937518047</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7.0595596801476326</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8.9778719022616471E-2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7.9030362611158367E-2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0.82506572982457982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7.9030362611158367E-2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0.28347375182934975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0.12556946661807444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8.5874429687058775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0.321593342569372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9.0655352430109915E-2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0.94642896785458674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9.0655352430109915E-2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0.32517139018094987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0.41775194069010091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7.2583316732817762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0.31632630298498299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9.5695689517718563E-2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0.99904936918326648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9.5695689517718563E-2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0.34325055896496615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0.40673819476985251</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7.6156810742301362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8.5666803423994686E-2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0.32172895380104016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8.9695626904855885E-2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0.93640957005907399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8.9695626904855885E-2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0.32172895380104016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0.43352824186990091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7.9180797945935577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0.16592817087228973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0.24170575132396088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6.7385756349796821E-2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0.70349769892965597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6.7385756349796821E-2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0.24170575132396088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0.19635503975095503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8.5423919259145453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7.0136757354715584E-2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5.5275813987790912E-2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0.57707162541912638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5.5275813987790912E-2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9.8353631303895739E-2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9.3531258824023418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1</c:v>
                </c:pt>
                <c:pt idx="3">
                  <c:v>32</c:v>
                </c:pt>
                <c:pt idx="4">
                  <c:v>5</c:v>
                </c:pt>
                <c:pt idx="5">
                  <c:v>4</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7.6662926145703656</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8.9887087052055428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36</c:v>
                </c:pt>
                <c:pt idx="2">
                  <c:v>2</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7.0292637022848456</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0.18256598903193222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0.10693402598542701</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1.116376001295091</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0.10693402598542701</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0.38356131166258756</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0.58722890833164065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6.9638703717258137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0.65086362098692341</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0.65041327338552346</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0.18133035778816353</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1.8930631094778505</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0.18133035778816442</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0.30307103299126581</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8.0466447359893785</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0.29451475321879705</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0.11680890381343545</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1.2194683193979508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0.11680890381343545</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0.41898147897897253</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0.86973767829175763</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6.5387912619100614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0.19225548703787876</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0.10361402190234781</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1.0817156315166594</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0.1036140219023487</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0.37165279976381616</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0.3729712994817822</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6.8344162010931386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7.5278601289932467E-2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0.37991376416266132</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0.10591711701343076</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1.1057596164598955</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0.10591711701343076</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0.37991376416266132</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1.1348565700757325</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6.2258813269565874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0.25570031005735094</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0.12230432477721287</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1.276839731578884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0.12230432477721376</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0.43869298664531975</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0.32209421931236726</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4.7709898675845084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6.5458760894550494E-2</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6.2204306371883789E-2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0.6494040991240837</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6.2204306371883789E-2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0.20575283777314546</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8.6049696383856737</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0.24407401247848259</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0.13062881829580064</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1.3637462583036353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0.13062881829580064</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0.46855208550082672</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0.35640737060666972</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7.5188478074401051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4.9940679346855834</c:v>
                </c:pt>
                <c:pt idx="1">
                  <c:v>4.9578058273547772</c:v>
                </c:pt>
                <c:pt idx="2">
                  <c:v>6.5303906672757126</c:v>
                </c:pt>
                <c:pt idx="3" formatCode="General">
                  <c:v>7.2748957261608007</c:v>
                </c:pt>
                <c:pt idx="4">
                  <c:v>7.6662926145703656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6.8928339503528786</c:v>
                </c:pt>
                <c:pt idx="1">
                  <c:v>6.3030187844839478</c:v>
                </c:pt>
                <c:pt idx="2">
                  <c:v>7.637202179542828</c:v>
                </c:pt>
                <c:pt idx="3" formatCode="General">
                  <c:v>8.0947399821825279</c:v>
                </c:pt>
                <c:pt idx="4">
                  <c:v>8.3932249382655506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0.15269648033381777</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0.4769961041843942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0.132982947572855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1.3883230326711047</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0.132982947572855</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0.47699610418439509</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0.13964005638518096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6.2756171468612711</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0.32913920417117026</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0.12597014213061097</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1.3151103426472552</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0.12597014213061009</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0.45184189504399974</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7.4424764195470061E-2</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8.2162110953483758</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0.43324400145338959</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0.57751225002010287</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0.1610060975202785</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1.6808807269475716</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0.1610060975202785</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0.57751225002010464</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0.45159592291076933</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7.3256612718383929</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0.17850562395612357</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0.2660497893837146</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7.41726921520236E-2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0.77435234208101988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7.41726921520236E-2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0.2660497893837146</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5.2335801826043138E-2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8.6865491795907488</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8.8696814109368898</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7.2462094840967417</c:v>
                </c:pt>
                <c:pt idx="1">
                  <c:v>8.9887087052055428</c:v>
                </c:pt>
                <c:pt idx="2">
                  <c:v>6.5387912619100614</c:v>
                </c:pt>
                <c:pt idx="3">
                  <c:v>8.7206607292723408</c:v>
                </c:pt>
                <c:pt idx="4">
                  <c:v>9.4252728768582905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5.6373932418186374</c:v>
                </c:pt>
                <c:pt idx="1">
                  <c:v>7.8553173356277179</c:v>
                </c:pt>
                <c:pt idx="2">
                  <c:v>5.6369996917650518</c:v>
                </c:pt>
                <c:pt idx="3">
                  <c:v>8.3481296111449694</c:v>
                </c:pt>
                <c:pt idx="4">
                  <c:v>9.0860703319617109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1.1957870284835082E-2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0.24168800242171606</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6.7380808088552513E-2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0.70344603978699993</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6.7380808088552513E-2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0.24168800242171606</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6.2908902966764657E-2</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8.8696814109368898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7.8039143360682344</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0.23273978716517618</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9.1808385065677456E-2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0.95846646435017657</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9.1808385065677456E-2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0.32930719920911322</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0.3567578486551124</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7.8039143360682344</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Homerton University Hospital (63)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Homerton University Hospital (63)</c:v>
                </c:pt>
              </c:strCache>
            </c:strRef>
          </c:cat>
          <c:val>
            <c:numRef>
              <c:f>Sheet1!$E$2:$E$3</c:f>
              <c:numCache>
                <c:formatCode>0.0;;</c:formatCode>
                <c:ptCount val="2"/>
                <c:pt idx="0">
                  <c:v>4.9940679346855834</c:v>
                </c:pt>
                <c:pt idx="1">
                  <c:v>4.9940679346855834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Homerton University Hospital (63)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Homerton University Hospital (63)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Homerton University Hospital (63)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Homerton University Hospital (63)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Homerton University Hospital (63)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5.0059320653144166</c:v>
                </c:pt>
                <c:pt idx="1">
                  <c:v>5.0059320653144166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Homerton University Hospital (69)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Homerton University Hospital (69)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Homerton University Hospital (69)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Homerton University Hospital (69)</c:v>
                </c:pt>
              </c:strCache>
            </c:strRef>
          </c:cat>
          <c:val>
            <c:numRef>
              <c:f>Sheet1!$G$2:$G$3</c:f>
              <c:numCache>
                <c:formatCode>0.0;;</c:formatCode>
                <c:ptCount val="2"/>
                <c:pt idx="0">
                  <c:v>6.5303906672757126</c:v>
                </c:pt>
                <c:pt idx="1">
                  <c:v>6.5303906672757126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Homerton University Hospital (69)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Homerton University Hospital (69)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Homerton University Hospital (69)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3.4696093327242874</c:v>
                </c:pt>
                <c:pt idx="1">
                  <c:v>3.4696093327242874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Homerton University Hospital (244)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Homerton University Hospital (244)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Homerton University Hospital (244)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Homerton University Hospital (244)</c:v>
                </c:pt>
              </c:strCache>
            </c:strRef>
          </c:cat>
          <c:val>
            <c:numRef>
              <c:f>Sheet1!$G$2:$G$3</c:f>
              <c:numCache>
                <c:formatCode>0.0;;</c:formatCode>
                <c:ptCount val="2"/>
                <c:pt idx="0">
                  <c:v>6.8439873227765284</c:v>
                </c:pt>
                <c:pt idx="1">
                  <c:v>6.8439873227765284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Homerton University Hospital (244)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Homerton University Hospital (244)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Homerton University Hospital (244)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3.1560126772234716</c:v>
                </c:pt>
                <c:pt idx="1">
                  <c:v>3.1560126772234716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Homerton University Hospital (138)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Homerton University Hospital (138)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Homerton University Hospital (138)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Homerton University Hospital (138)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Homerton University Hospital (138)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Homerton University Hospital (138)</c:v>
                </c:pt>
              </c:strCache>
            </c:strRef>
          </c:cat>
          <c:val>
            <c:numRef>
              <c:f>Sheet1!$I$2:$I$3</c:f>
              <c:numCache>
                <c:formatCode>0.0;;</c:formatCode>
                <c:ptCount val="2"/>
                <c:pt idx="0">
                  <c:v>7.2462094840967417</c:v>
                </c:pt>
                <c:pt idx="1">
                  <c:v>7.2462094840967417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Homerton University Hospital (138)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2.7537905159032583</c:v>
                </c:pt>
                <c:pt idx="1">
                  <c:v>2.7537905159032583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Sheet1!$G$2:$G$3</c:f>
              <c:numCache>
                <c:formatCode>0.0;;</c:formatCode>
                <c:ptCount val="2"/>
                <c:pt idx="0">
                  <c:v>8.7206607292723408</c:v>
                </c:pt>
                <c:pt idx="1">
                  <c:v>8.7206607292723408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Homerton University Hospital (252)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1.2793392707276592</c:v>
                </c:pt>
                <c:pt idx="1">
                  <c:v>1.2793392707276592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69812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RQX | Homerton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69812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RQX | Homerton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RQX | Homerton Healthcare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Homerton Healthcare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68656739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114931094"/>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13379023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22198643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118177356"/>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678777642"/>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05731246"/>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Homerton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Homerton Healthcare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259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in the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waited (in another location) before admission to a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Family / carers being involved in discussions about the patient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staff</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room temperature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lang="en-GB" sz="1250">
                <a:solidFill>
                  <a:prstClr val="black"/>
                </a:solidFill>
                <a:latin typeface="Arial"/>
              </a:rPr>
              <a:t> </a:t>
            </a:r>
            <a:r>
              <a:rPr lang="en-GB" sz="1250" b="0" noProof="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wash:</a:t>
            </a:r>
            <a:r>
              <a:rPr lang="en-GB" sz="1250">
                <a:solidFill>
                  <a:prstClr val="black"/>
                </a:solidFill>
                <a:latin typeface="Arial"/>
              </a:rPr>
              <a:t> </a:t>
            </a:r>
            <a:r>
              <a:rPr lang="en-GB" sz="1250" b="0">
                <a:solidFill>
                  <a:prstClr val="black"/>
                </a:solidFill>
                <a:latin typeface="Arial"/>
              </a:rPr>
              <a:t>Help from staff to wash or keep patients clean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taking into account patients' individual needs: Accessibility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317235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375185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421802756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38283290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968851203"/>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770266392"/>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1530389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38823473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1428454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41400306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023382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43156621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88740049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992801828"/>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611869144"/>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4037265203"/>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678683404"/>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91481851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619167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412048413"/>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80339498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8319065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3784602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790147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59904559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67700918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539472125"/>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4239150167"/>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859278015"/>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71701663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405910267"/>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5575577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41408777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829370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410194812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90562402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81860443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0309817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17989179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5936656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8263328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487492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87671769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8328610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442463112"/>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428588390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15175022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4354075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4750835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3541601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71269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82092560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7858448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937294056"/>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80377679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80779219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23092311"/>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2172170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7922573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4292377095"/>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03710827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8203199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295791251"/>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998321899"/>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310375294"/>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419839500"/>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05992499"/>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55209451"/>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431660893"/>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6735071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046199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67696550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24535324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32230778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02291340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7510136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6236365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167318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3616308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9180805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5382545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10745275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92188972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83135358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6627504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23122397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21296114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419589325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14120320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7599081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287311863"/>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767398572"/>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666902893"/>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0224785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2177995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77259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385104255"/>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7583890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58087914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1231855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0846756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008642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80049983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37019294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407446245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9879552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6775995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34375773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82706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75342810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78600009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73920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91652390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7954832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9374480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2691700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895986930"/>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8996569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7213014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6948379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42453819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9787816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65065705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9631511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5284130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3287958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1879961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8603007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51704874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2766175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8821560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2638251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7105772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3780961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2919144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42733433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29581182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7551868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2401517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892425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2445568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2894078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42437947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33398251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99082578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45669489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3156088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6121282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01001060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2229405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41744582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9302940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30909868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5402023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82077198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3171233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56089328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633028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64015489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7170837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83989109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9323425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7977189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75379673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8647262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65779260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161599476"/>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28460360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40644283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42763218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343198166"/>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82128055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0382520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83045598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86967957"/>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39201262"/>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96673955"/>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72519747"/>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22433180"/>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5662346"/>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38552417"/>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9192344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0423028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76306220"/>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606007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5537788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70093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1059784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84609151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015163040"/>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259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71%</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29%</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341480799"/>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824675633"/>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074763803"/>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783340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7354308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952590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8228558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1217444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8855899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984171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7423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1816638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2570311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313489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0392914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5096854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9780852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031813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5898820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729584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8633759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196503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274193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6613787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9711922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505064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822621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307730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2996687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076882614"/>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405567650"/>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09448684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96920177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089098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6076540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528242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2549662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049238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3173521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8471130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437988781"/>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053872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9768612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9103505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7751959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697761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2284202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517808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8619335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5372812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3713659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5229139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06053002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652367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2813003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568539822"/>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10873</TotalTime>
  <Words>16055</Words>
  <Application>Microsoft Office PowerPoint</Application>
  <PresentationFormat>Widescreen</PresentationFormat>
  <Paragraphs>2017</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Homerton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2025-08-04T08:58:56Z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